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e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Neue Machina Ultra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4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1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0496" y="1805614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195844" y="-9525"/>
            <a:ext cx="7896312" cy="6975547"/>
          </a:xfrm>
          <a:custGeom>
            <a:avLst/>
            <a:gdLst/>
            <a:ahLst/>
            <a:cxnLst/>
            <a:rect l="l" t="t" r="r" b="b"/>
            <a:pathLst>
              <a:path w="7896312" h="6975547">
                <a:moveTo>
                  <a:pt x="0" y="0"/>
                </a:moveTo>
                <a:lnTo>
                  <a:pt x="7896312" y="0"/>
                </a:lnTo>
                <a:lnTo>
                  <a:pt x="7896312" y="6975547"/>
                </a:lnTo>
                <a:lnTo>
                  <a:pt x="0" y="69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32" r="-48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64424" y="6806257"/>
            <a:ext cx="8359152" cy="110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sz="4161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           </a:t>
            </a:r>
            <a:r>
              <a:rPr lang="en-US" sz="4161">
                <a:solidFill>
                  <a:srgbClr val="555555"/>
                </a:solidFill>
                <a:latin typeface="Archive"/>
                <a:ea typeface="Archive"/>
                <a:cs typeface="Archive"/>
                <a:sym typeface="Archive"/>
              </a:rPr>
              <a:t>FOR THE FUTURE </a:t>
            </a:r>
          </a:p>
          <a:p>
            <a:pPr algn="l">
              <a:lnSpc>
                <a:spcPts val="2704"/>
              </a:lnSpc>
            </a:pPr>
            <a:endParaRPr lang="en-US" sz="4161">
              <a:solidFill>
                <a:srgbClr val="555555"/>
              </a:solidFill>
              <a:latin typeface="Archive"/>
              <a:ea typeface="Archive"/>
              <a:cs typeface="Archive"/>
              <a:sym typeface="Archive"/>
            </a:endParaRPr>
          </a:p>
          <a:p>
            <a:pPr algn="l">
              <a:lnSpc>
                <a:spcPts val="2704"/>
              </a:lnSpc>
            </a:pPr>
            <a:r>
              <a:rPr lang="en-US" sz="4161">
                <a:solidFill>
                  <a:srgbClr val="555555"/>
                </a:solidFill>
                <a:latin typeface="Archive"/>
                <a:ea typeface="Archive"/>
                <a:cs typeface="Archive"/>
                <a:sym typeface="Archive"/>
              </a:rPr>
              <a:t>YOUR JOURNEY BEGIN WITH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1443" y="9020044"/>
            <a:ext cx="5688679" cy="8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9"/>
              </a:lnSpc>
            </a:pPr>
            <a:r>
              <a:rPr lang="en-US" sz="2599">
                <a:solidFill>
                  <a:srgbClr val="55555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Der Betreuer : </a:t>
            </a:r>
          </a:p>
          <a:p>
            <a:pPr algn="l">
              <a:lnSpc>
                <a:spcPts val="1689"/>
              </a:lnSpc>
            </a:pPr>
            <a:endParaRPr lang="en-US" sz="2599">
              <a:solidFill>
                <a:srgbClr val="555555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1689"/>
              </a:lnSpc>
            </a:pPr>
            <a:endParaRPr lang="en-US" sz="2599">
              <a:solidFill>
                <a:srgbClr val="555555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1689"/>
              </a:lnSpc>
            </a:pPr>
            <a:r>
              <a:rPr lang="en-US" sz="2599">
                <a:solidFill>
                  <a:srgbClr val="55555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DER PROFESSOR </a:t>
            </a:r>
            <a:r>
              <a:rPr lang="en-US" sz="25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KARIM TAHIRY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09262" y="8324377"/>
            <a:ext cx="417873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8"/>
              </a:lnSpc>
            </a:pPr>
            <a:endParaRPr/>
          </a:p>
          <a:p>
            <a:pPr algn="l">
              <a:lnSpc>
                <a:spcPts val="1758"/>
              </a:lnSpc>
            </a:pPr>
            <a:r>
              <a:rPr lang="en-US" sz="2705">
                <a:solidFill>
                  <a:srgbClr val="55555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Erstellt von :</a:t>
            </a:r>
          </a:p>
          <a:p>
            <a:pPr algn="l">
              <a:lnSpc>
                <a:spcPts val="1758"/>
              </a:lnSpc>
            </a:pPr>
            <a:endParaRPr lang="en-US" sz="2705">
              <a:solidFill>
                <a:srgbClr val="555555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1628"/>
              </a:lnSpc>
            </a:pPr>
            <a:endParaRPr lang="en-US" sz="2705">
              <a:solidFill>
                <a:srgbClr val="555555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1628"/>
              </a:lnSpc>
            </a:pPr>
            <a:r>
              <a:rPr lang="en-US" sz="25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ACHRAF DAHHOUM</a:t>
            </a:r>
          </a:p>
          <a:p>
            <a:pPr algn="l">
              <a:lnSpc>
                <a:spcPts val="2201"/>
              </a:lnSpc>
            </a:pPr>
            <a:endParaRPr lang="en-US" sz="2505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1627"/>
              </a:lnSpc>
            </a:pPr>
            <a:r>
              <a:rPr lang="en-US" sz="250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IMAD CHERRADI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6818" y="3784980"/>
            <a:ext cx="10714364" cy="2717040"/>
          </a:xfrm>
          <a:custGeom>
            <a:avLst/>
            <a:gdLst/>
            <a:ahLst/>
            <a:cxnLst/>
            <a:rect l="l" t="t" r="r" b="b"/>
            <a:pathLst>
              <a:path w="10714364" h="2717040">
                <a:moveTo>
                  <a:pt x="0" y="0"/>
                </a:moveTo>
                <a:lnTo>
                  <a:pt x="10714364" y="0"/>
                </a:lnTo>
                <a:lnTo>
                  <a:pt x="10714364" y="2717040"/>
                </a:lnTo>
                <a:lnTo>
                  <a:pt x="0" y="271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9979" y="4134227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SIMULATION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0498"/>
            <a:ext cx="18288000" cy="10266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431" y="499744"/>
            <a:ext cx="6201415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2CA0E2"/>
                </a:solidFill>
                <a:latin typeface="Archive"/>
                <a:ea typeface="Archive"/>
                <a:cs typeface="Archive"/>
                <a:sym typeface="Archive"/>
              </a:rPr>
              <a:t>WARUM S7-1214 ?</a:t>
            </a:r>
          </a:p>
        </p:txBody>
      </p:sp>
      <p:sp>
        <p:nvSpPr>
          <p:cNvPr id="3" name="Freeform 3"/>
          <p:cNvSpPr/>
          <p:nvPr/>
        </p:nvSpPr>
        <p:spPr>
          <a:xfrm>
            <a:off x="13114597" y="3413082"/>
            <a:ext cx="3080957" cy="4114800"/>
          </a:xfrm>
          <a:custGeom>
            <a:avLst/>
            <a:gdLst/>
            <a:ahLst/>
            <a:cxnLst/>
            <a:rect l="l" t="t" r="r" b="b"/>
            <a:pathLst>
              <a:path w="3080957" h="4114800">
                <a:moveTo>
                  <a:pt x="0" y="0"/>
                </a:moveTo>
                <a:lnTo>
                  <a:pt x="3080957" y="0"/>
                </a:lnTo>
                <a:lnTo>
                  <a:pt x="30809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452937"/>
            <a:ext cx="1266325" cy="12663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44CA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978699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8093" y="2816860"/>
            <a:ext cx="687749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44CAB"/>
                </a:solidFill>
                <a:latin typeface="Archive"/>
                <a:ea typeface="Archive"/>
                <a:cs typeface="Archive"/>
                <a:sym typeface="Archive"/>
              </a:rPr>
              <a:t>KOMPATIBILITÄT MIT UNSEREM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1863" y="4119939"/>
            <a:ext cx="853470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00F0D"/>
                </a:solidFill>
                <a:latin typeface="Archive"/>
                <a:ea typeface="Archive"/>
                <a:cs typeface="Archive"/>
                <a:sym typeface="Archive"/>
              </a:rPr>
              <a:t>ANZAHL DER EINGÄNGE UND AUSGÄNGE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Archive"/>
                <a:ea typeface="Archive"/>
                <a:cs typeface="Archive"/>
                <a:sym typeface="Archive"/>
              </a:rPr>
              <a:t>UNSER SYSTEM BENÖTIGT 4 DIGITALE EINGÄNGE UND 1 ANALOGEN EINGANG, 6 DIGITALE AUSGÄNGE UND KEINE ANALOGEN AUSGÄNGE.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1863" y="6396037"/>
            <a:ext cx="8710453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DIE S7-1214 BIETET 14 DIGITALE EINGÄNGE, 10 DIGITALE AUSGÄNGE, 2 ANALOGE EINGÄNGE UND KEINE ANALOGEN AUSGÄNGE.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431" y="499744"/>
            <a:ext cx="6201415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2CA0E2"/>
                </a:solidFill>
                <a:latin typeface="Archive"/>
                <a:ea typeface="Archive"/>
                <a:cs typeface="Archive"/>
                <a:sym typeface="Archive"/>
              </a:rPr>
              <a:t>WARUM S7-1214 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452937"/>
            <a:ext cx="1266325" cy="126632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44CA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978699"/>
            <a:ext cx="1266325" cy="4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99087" y="2833370"/>
            <a:ext cx="105608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44CAB"/>
                </a:solidFill>
                <a:latin typeface="Archive"/>
                <a:ea typeface="Archive"/>
                <a:cs typeface="Archive"/>
                <a:sym typeface="Archive"/>
              </a:rPr>
              <a:t>PREIS</a:t>
            </a:r>
          </a:p>
        </p:txBody>
      </p:sp>
      <p:sp>
        <p:nvSpPr>
          <p:cNvPr id="7" name="Freeform 7"/>
          <p:cNvSpPr/>
          <p:nvPr/>
        </p:nvSpPr>
        <p:spPr>
          <a:xfrm>
            <a:off x="11454409" y="984469"/>
            <a:ext cx="2428687" cy="2428687"/>
          </a:xfrm>
          <a:custGeom>
            <a:avLst/>
            <a:gdLst/>
            <a:ahLst/>
            <a:cxnLst/>
            <a:rect l="l" t="t" r="r" b="b"/>
            <a:pathLst>
              <a:path w="2428687" h="2428687">
                <a:moveTo>
                  <a:pt x="0" y="0"/>
                </a:moveTo>
                <a:lnTo>
                  <a:pt x="2428687" y="0"/>
                </a:lnTo>
                <a:lnTo>
                  <a:pt x="2428687" y="2428688"/>
                </a:lnTo>
                <a:lnTo>
                  <a:pt x="0" y="2428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43006" y="2264125"/>
            <a:ext cx="4590548" cy="4114800"/>
          </a:xfrm>
          <a:custGeom>
            <a:avLst/>
            <a:gdLst/>
            <a:ahLst/>
            <a:cxnLst/>
            <a:rect l="l" t="t" r="r" b="b"/>
            <a:pathLst>
              <a:path w="4590548" h="4114800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61863" y="3976370"/>
            <a:ext cx="5941139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LAUT PLC-CITY.COM BETRÄGT DER PREIS DER S7-1214 NUR 284 €, WÄHREND DIE S7-314 MIT EINEM PREIS VON BIS ZU 2402 € DEUTLICH TEURER IST.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06242" y="6817075"/>
            <a:ext cx="7052380" cy="2975223"/>
          </a:xfrm>
          <a:custGeom>
            <a:avLst/>
            <a:gdLst/>
            <a:ahLst/>
            <a:cxnLst/>
            <a:rect l="l" t="t" r="r" b="b"/>
            <a:pathLst>
              <a:path w="7052380" h="2975223">
                <a:moveTo>
                  <a:pt x="0" y="0"/>
                </a:moveTo>
                <a:lnTo>
                  <a:pt x="7052380" y="0"/>
                </a:lnTo>
                <a:lnTo>
                  <a:pt x="7052380" y="2975223"/>
                </a:lnTo>
                <a:lnTo>
                  <a:pt x="0" y="297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6570849"/>
            <a:ext cx="8689554" cy="3275215"/>
          </a:xfrm>
          <a:custGeom>
            <a:avLst/>
            <a:gdLst/>
            <a:ahLst/>
            <a:cxnLst/>
            <a:rect l="l" t="t" r="r" b="b"/>
            <a:pathLst>
              <a:path w="8689554" h="3275215">
                <a:moveTo>
                  <a:pt x="0" y="0"/>
                </a:moveTo>
                <a:lnTo>
                  <a:pt x="8689554" y="0"/>
                </a:lnTo>
                <a:lnTo>
                  <a:pt x="8689554" y="3275214"/>
                </a:lnTo>
                <a:lnTo>
                  <a:pt x="0" y="327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4613" y="1457778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4529" y="962025"/>
            <a:ext cx="685695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CA0E2"/>
                </a:solidFill>
                <a:latin typeface="Archive"/>
                <a:ea typeface="Archive"/>
                <a:cs typeface="Archive"/>
                <a:sym typeface="Archive"/>
              </a:rPr>
              <a:t>GESAMTKOSTEN DES PROJEKTS ?</a:t>
            </a:r>
          </a:p>
        </p:txBody>
      </p:sp>
      <p:sp>
        <p:nvSpPr>
          <p:cNvPr id="4" name="Freeform 4"/>
          <p:cNvSpPr/>
          <p:nvPr/>
        </p:nvSpPr>
        <p:spPr>
          <a:xfrm>
            <a:off x="734467" y="2560864"/>
            <a:ext cx="2283841" cy="1628322"/>
          </a:xfrm>
          <a:custGeom>
            <a:avLst/>
            <a:gdLst/>
            <a:ahLst/>
            <a:cxnLst/>
            <a:rect l="l" t="t" r="r" b="b"/>
            <a:pathLst>
              <a:path w="2283841" h="1628322">
                <a:moveTo>
                  <a:pt x="0" y="0"/>
                </a:moveTo>
                <a:lnTo>
                  <a:pt x="2283841" y="0"/>
                </a:lnTo>
                <a:lnTo>
                  <a:pt x="2283841" y="1628322"/>
                </a:lnTo>
                <a:lnTo>
                  <a:pt x="0" y="162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3008" y="2804795"/>
            <a:ext cx="3232415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2980.19 EUR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32556,40 MAD</a:t>
            </a:r>
          </a:p>
        </p:txBody>
      </p:sp>
      <p:sp>
        <p:nvSpPr>
          <p:cNvPr id="6" name="Freeform 6"/>
          <p:cNvSpPr/>
          <p:nvPr/>
        </p:nvSpPr>
        <p:spPr>
          <a:xfrm>
            <a:off x="1402448" y="5265511"/>
            <a:ext cx="3124464" cy="2261330"/>
          </a:xfrm>
          <a:custGeom>
            <a:avLst/>
            <a:gdLst/>
            <a:ahLst/>
            <a:cxnLst/>
            <a:rect l="l" t="t" r="r" b="b"/>
            <a:pathLst>
              <a:path w="3124464" h="2261330">
                <a:moveTo>
                  <a:pt x="0" y="0"/>
                </a:moveTo>
                <a:lnTo>
                  <a:pt x="3124464" y="0"/>
                </a:lnTo>
                <a:lnTo>
                  <a:pt x="3124464" y="2261331"/>
                </a:lnTo>
                <a:lnTo>
                  <a:pt x="0" y="2261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79215" y="5658303"/>
            <a:ext cx="8569895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SIEMENS 1214 : 284.43EUR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SIMATIC HMI TP1200: 1695.75EUR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PROGRAMM- UND ZUSATZGEBÜHREN: 1000EUR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Archive"/>
              <a:ea typeface="Archive"/>
              <a:cs typeface="Archive"/>
              <a:sym typeface="Archiv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40632">
            <a:off x="7757751" y="-3752260"/>
            <a:ext cx="13250056" cy="12183488"/>
          </a:xfrm>
          <a:custGeom>
            <a:avLst/>
            <a:gdLst/>
            <a:ahLst/>
            <a:cxnLst/>
            <a:rect l="l" t="t" r="r" b="b"/>
            <a:pathLst>
              <a:path w="13250056" h="12183488">
                <a:moveTo>
                  <a:pt x="0" y="0"/>
                </a:moveTo>
                <a:lnTo>
                  <a:pt x="13250055" y="0"/>
                </a:lnTo>
                <a:lnTo>
                  <a:pt x="13250055" y="12183487"/>
                </a:lnTo>
                <a:lnTo>
                  <a:pt x="0" y="1218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44310" y="1690996"/>
            <a:ext cx="3504812" cy="3205310"/>
          </a:xfrm>
          <a:custGeom>
            <a:avLst/>
            <a:gdLst/>
            <a:ahLst/>
            <a:cxnLst/>
            <a:rect l="l" t="t" r="r" b="b"/>
            <a:pathLst>
              <a:path w="3504812" h="3205310">
                <a:moveTo>
                  <a:pt x="3504812" y="0"/>
                </a:moveTo>
                <a:lnTo>
                  <a:pt x="0" y="0"/>
                </a:lnTo>
                <a:lnTo>
                  <a:pt x="0" y="3205310"/>
                </a:lnTo>
                <a:lnTo>
                  <a:pt x="3504812" y="3205310"/>
                </a:lnTo>
                <a:lnTo>
                  <a:pt x="35048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11548" y="1028700"/>
            <a:ext cx="3853427" cy="5034169"/>
          </a:xfrm>
          <a:custGeom>
            <a:avLst/>
            <a:gdLst/>
            <a:ahLst/>
            <a:cxnLst/>
            <a:rect l="l" t="t" r="r" b="b"/>
            <a:pathLst>
              <a:path w="3853427" h="5034169">
                <a:moveTo>
                  <a:pt x="0" y="0"/>
                </a:moveTo>
                <a:lnTo>
                  <a:pt x="3853427" y="0"/>
                </a:lnTo>
                <a:lnTo>
                  <a:pt x="3853427" y="5034169"/>
                </a:lnTo>
                <a:lnTo>
                  <a:pt x="0" y="5034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22009" y="5286732"/>
            <a:ext cx="3097823" cy="3971568"/>
          </a:xfrm>
          <a:custGeom>
            <a:avLst/>
            <a:gdLst/>
            <a:ahLst/>
            <a:cxnLst/>
            <a:rect l="l" t="t" r="r" b="b"/>
            <a:pathLst>
              <a:path w="3097823" h="3971568">
                <a:moveTo>
                  <a:pt x="0" y="0"/>
                </a:moveTo>
                <a:lnTo>
                  <a:pt x="3097823" y="0"/>
                </a:lnTo>
                <a:lnTo>
                  <a:pt x="3097823" y="3971568"/>
                </a:lnTo>
                <a:lnTo>
                  <a:pt x="0" y="3971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3771902" y="6236143"/>
            <a:ext cx="2582570" cy="3022157"/>
          </a:xfrm>
          <a:custGeom>
            <a:avLst/>
            <a:gdLst/>
            <a:ahLst/>
            <a:cxnLst/>
            <a:rect l="l" t="t" r="r" b="b"/>
            <a:pathLst>
              <a:path w="2582570" h="3022157">
                <a:moveTo>
                  <a:pt x="2582571" y="0"/>
                </a:moveTo>
                <a:lnTo>
                  <a:pt x="0" y="0"/>
                </a:lnTo>
                <a:lnTo>
                  <a:pt x="0" y="3022157"/>
                </a:lnTo>
                <a:lnTo>
                  <a:pt x="2582571" y="3022157"/>
                </a:lnTo>
                <a:lnTo>
                  <a:pt x="258257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1233" y="7576277"/>
            <a:ext cx="2557608" cy="170944"/>
            <a:chOff x="0" y="0"/>
            <a:chExt cx="2709186" cy="181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688079" y="7022251"/>
            <a:ext cx="2666587" cy="2666587"/>
          </a:xfrm>
          <a:custGeom>
            <a:avLst/>
            <a:gdLst/>
            <a:ahLst/>
            <a:cxnLst/>
            <a:rect l="l" t="t" r="r" b="b"/>
            <a:pathLst>
              <a:path w="2666587" h="2666587">
                <a:moveTo>
                  <a:pt x="0" y="0"/>
                </a:moveTo>
                <a:lnTo>
                  <a:pt x="2666587" y="0"/>
                </a:lnTo>
                <a:lnTo>
                  <a:pt x="2666587" y="2666587"/>
                </a:lnTo>
                <a:lnTo>
                  <a:pt x="0" y="26665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1233" y="4598265"/>
            <a:ext cx="8362767" cy="138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5082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VIELEN DANK FÜR IHRE AUFMERKSAMKEIT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371085" y="-51233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981493">
            <a:off x="-2018748" y="4309808"/>
            <a:ext cx="10051055" cy="3643507"/>
          </a:xfrm>
          <a:custGeom>
            <a:avLst/>
            <a:gdLst/>
            <a:ahLst/>
            <a:cxnLst/>
            <a:rect l="l" t="t" r="r" b="b"/>
            <a:pathLst>
              <a:path w="10051055" h="3643507">
                <a:moveTo>
                  <a:pt x="0" y="0"/>
                </a:moveTo>
                <a:lnTo>
                  <a:pt x="10051055" y="0"/>
                </a:lnTo>
                <a:lnTo>
                  <a:pt x="10051055" y="3643508"/>
                </a:lnTo>
                <a:lnTo>
                  <a:pt x="0" y="364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252936" y="4421782"/>
            <a:ext cx="1620109" cy="108284"/>
            <a:chOff x="0" y="0"/>
            <a:chExt cx="2709186" cy="181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201576" y="5180600"/>
            <a:ext cx="6045371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WAS IST UNSER ZIEL?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582786" y="2188640"/>
            <a:ext cx="8556385" cy="8761601"/>
          </a:xfrm>
          <a:custGeom>
            <a:avLst/>
            <a:gdLst/>
            <a:ahLst/>
            <a:cxnLst/>
            <a:rect l="l" t="t" r="r" b="b"/>
            <a:pathLst>
              <a:path w="8556385" h="8761601">
                <a:moveTo>
                  <a:pt x="0" y="8761601"/>
                </a:moveTo>
                <a:lnTo>
                  <a:pt x="8556385" y="8761601"/>
                </a:lnTo>
                <a:lnTo>
                  <a:pt x="8556385" y="0"/>
                </a:lnTo>
                <a:lnTo>
                  <a:pt x="0" y="0"/>
                </a:lnTo>
                <a:lnTo>
                  <a:pt x="0" y="87616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72550" y="1191714"/>
            <a:ext cx="7817352" cy="7903573"/>
          </a:xfrm>
          <a:custGeom>
            <a:avLst/>
            <a:gdLst/>
            <a:ahLst/>
            <a:cxnLst/>
            <a:rect l="l" t="t" r="r" b="b"/>
            <a:pathLst>
              <a:path w="7817352" h="7903573">
                <a:moveTo>
                  <a:pt x="0" y="0"/>
                </a:moveTo>
                <a:lnTo>
                  <a:pt x="7817352" y="0"/>
                </a:lnTo>
                <a:lnTo>
                  <a:pt x="7817352" y="7903572"/>
                </a:lnTo>
                <a:lnTo>
                  <a:pt x="0" y="790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51660" y="1155723"/>
            <a:ext cx="1620109" cy="108284"/>
            <a:chOff x="0" y="0"/>
            <a:chExt cx="2709186" cy="181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11112" y="1504150"/>
            <a:ext cx="7513813" cy="136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5200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INHALTSVERZEICHNIS</a:t>
            </a:r>
          </a:p>
          <a:p>
            <a:pPr algn="l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Präsentation 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0735" y="3416941"/>
            <a:ext cx="1266325" cy="12663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70735" y="394270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70735" y="4868751"/>
            <a:ext cx="1266325" cy="126632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0735" y="6339051"/>
            <a:ext cx="1266325" cy="126632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70735" y="7790861"/>
            <a:ext cx="1266325" cy="126632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52909" y="5394513"/>
            <a:ext cx="1501977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5235" y="6864813"/>
            <a:ext cx="1757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0735" y="831662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2560" y="3981217"/>
            <a:ext cx="417291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ERÖFFNUNGSFOLIE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82560" y="5432953"/>
            <a:ext cx="342516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PROGRAMM &amp; HMI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82560" y="6893853"/>
            <a:ext cx="3727850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SIMULATION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2560" y="8356257"/>
            <a:ext cx="2935689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PROJEKTKOSTEN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036" y="310034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41994" y="2144497"/>
            <a:ext cx="1620109" cy="108284"/>
            <a:chOff x="0" y="0"/>
            <a:chExt cx="2709186" cy="181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01446" y="2511974"/>
            <a:ext cx="643576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EINLEITUNG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8065" y="5936764"/>
            <a:ext cx="263152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WILLKOMMEN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2048" y="7542331"/>
            <a:ext cx="3745267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chive"/>
                <a:ea typeface="Archive"/>
                <a:cs typeface="Archive"/>
                <a:sym typeface="Archive"/>
              </a:rPr>
              <a:t>LASS UNS ANFANGEN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64729" y="7339633"/>
            <a:ext cx="543677" cy="54367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72310">
            <a:off x="15147384" y="7509492"/>
            <a:ext cx="235518" cy="203959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rot="1478782" flipH="1">
            <a:off x="13940058" y="8405266"/>
            <a:ext cx="4844033" cy="4746965"/>
          </a:xfrm>
          <a:custGeom>
            <a:avLst/>
            <a:gdLst/>
            <a:ahLst/>
            <a:cxnLst/>
            <a:rect l="l" t="t" r="r" b="b"/>
            <a:pathLst>
              <a:path w="4844033" h="4746965">
                <a:moveTo>
                  <a:pt x="4844033" y="0"/>
                </a:moveTo>
                <a:lnTo>
                  <a:pt x="0" y="0"/>
                </a:lnTo>
                <a:lnTo>
                  <a:pt x="0" y="4746964"/>
                </a:lnTo>
                <a:lnTo>
                  <a:pt x="4844033" y="4746964"/>
                </a:lnTo>
                <a:lnTo>
                  <a:pt x="48440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6922"/>
            <a:ext cx="18288000" cy="10600845"/>
          </a:xfrm>
          <a:custGeom>
            <a:avLst/>
            <a:gdLst/>
            <a:ahLst/>
            <a:cxnLst/>
            <a:rect l="l" t="t" r="r" b="b"/>
            <a:pathLst>
              <a:path w="18288000" h="10600845">
                <a:moveTo>
                  <a:pt x="0" y="0"/>
                </a:moveTo>
                <a:lnTo>
                  <a:pt x="18288000" y="0"/>
                </a:lnTo>
                <a:lnTo>
                  <a:pt x="18288000" y="10600844"/>
                </a:lnTo>
                <a:lnTo>
                  <a:pt x="0" y="1060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9" t="-1669" r="-46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961" y="567368"/>
            <a:ext cx="12787671" cy="4640689"/>
          </a:xfrm>
          <a:custGeom>
            <a:avLst/>
            <a:gdLst/>
            <a:ahLst/>
            <a:cxnLst/>
            <a:rect l="l" t="t" r="r" b="b"/>
            <a:pathLst>
              <a:path w="12787671" h="4640689">
                <a:moveTo>
                  <a:pt x="0" y="0"/>
                </a:moveTo>
                <a:lnTo>
                  <a:pt x="12787671" y="0"/>
                </a:lnTo>
                <a:lnTo>
                  <a:pt x="12787671" y="4640689"/>
                </a:lnTo>
                <a:lnTo>
                  <a:pt x="0" y="4640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3" t="-1409" b="-14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2033" y="5314022"/>
            <a:ext cx="14465313" cy="4505778"/>
          </a:xfrm>
          <a:custGeom>
            <a:avLst/>
            <a:gdLst/>
            <a:ahLst/>
            <a:cxnLst/>
            <a:rect l="l" t="t" r="r" b="b"/>
            <a:pathLst>
              <a:path w="14465313" h="4505778">
                <a:moveTo>
                  <a:pt x="0" y="0"/>
                </a:moveTo>
                <a:lnTo>
                  <a:pt x="14465313" y="0"/>
                </a:lnTo>
                <a:lnTo>
                  <a:pt x="14465313" y="4505778"/>
                </a:lnTo>
                <a:lnTo>
                  <a:pt x="0" y="450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49" r="-1972" b="-584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8712"/>
            <a:ext cx="12105069" cy="4844788"/>
          </a:xfrm>
          <a:custGeom>
            <a:avLst/>
            <a:gdLst/>
            <a:ahLst/>
            <a:cxnLst/>
            <a:rect l="l" t="t" r="r" b="b"/>
            <a:pathLst>
              <a:path w="12105069" h="4844788">
                <a:moveTo>
                  <a:pt x="0" y="0"/>
                </a:moveTo>
                <a:lnTo>
                  <a:pt x="12105069" y="0"/>
                </a:lnTo>
                <a:lnTo>
                  <a:pt x="12105069" y="4844788"/>
                </a:lnTo>
                <a:lnTo>
                  <a:pt x="0" y="484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858" y="5086979"/>
            <a:ext cx="12872482" cy="4844544"/>
          </a:xfrm>
          <a:custGeom>
            <a:avLst/>
            <a:gdLst/>
            <a:ahLst/>
            <a:cxnLst/>
            <a:rect l="l" t="t" r="r" b="b"/>
            <a:pathLst>
              <a:path w="12872482" h="4844544">
                <a:moveTo>
                  <a:pt x="0" y="0"/>
                </a:moveTo>
                <a:lnTo>
                  <a:pt x="12872482" y="0"/>
                </a:lnTo>
                <a:lnTo>
                  <a:pt x="12872482" y="4844543"/>
                </a:lnTo>
                <a:lnTo>
                  <a:pt x="0" y="484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7" t="-961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204788"/>
            <a:ext cx="12093526" cy="5374288"/>
          </a:xfrm>
          <a:custGeom>
            <a:avLst/>
            <a:gdLst/>
            <a:ahLst/>
            <a:cxnLst/>
            <a:rect l="l" t="t" r="r" b="b"/>
            <a:pathLst>
              <a:path w="12093526" h="5374288">
                <a:moveTo>
                  <a:pt x="0" y="0"/>
                </a:moveTo>
                <a:lnTo>
                  <a:pt x="12093526" y="0"/>
                </a:lnTo>
                <a:lnTo>
                  <a:pt x="12093526" y="5374288"/>
                </a:lnTo>
                <a:lnTo>
                  <a:pt x="0" y="537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1550" y="5579076"/>
            <a:ext cx="11846347" cy="4621129"/>
          </a:xfrm>
          <a:custGeom>
            <a:avLst/>
            <a:gdLst/>
            <a:ahLst/>
            <a:cxnLst/>
            <a:rect l="l" t="t" r="r" b="b"/>
            <a:pathLst>
              <a:path w="11846347" h="4621129">
                <a:moveTo>
                  <a:pt x="0" y="0"/>
                </a:moveTo>
                <a:lnTo>
                  <a:pt x="11846347" y="0"/>
                </a:lnTo>
                <a:lnTo>
                  <a:pt x="11846347" y="4621129"/>
                </a:lnTo>
                <a:lnTo>
                  <a:pt x="0" y="462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841" y="203240"/>
            <a:ext cx="10675484" cy="5075485"/>
          </a:xfrm>
          <a:custGeom>
            <a:avLst/>
            <a:gdLst/>
            <a:ahLst/>
            <a:cxnLst/>
            <a:rect l="l" t="t" r="r" b="b"/>
            <a:pathLst>
              <a:path w="10675484" h="5075485">
                <a:moveTo>
                  <a:pt x="0" y="0"/>
                </a:moveTo>
                <a:lnTo>
                  <a:pt x="10675484" y="0"/>
                </a:lnTo>
                <a:lnTo>
                  <a:pt x="10675484" y="5075485"/>
                </a:lnTo>
                <a:lnTo>
                  <a:pt x="0" y="507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8278" y="5143500"/>
            <a:ext cx="10882762" cy="4896449"/>
          </a:xfrm>
          <a:custGeom>
            <a:avLst/>
            <a:gdLst/>
            <a:ahLst/>
            <a:cxnLst/>
            <a:rect l="l" t="t" r="r" b="b"/>
            <a:pathLst>
              <a:path w="10882762" h="4896449">
                <a:moveTo>
                  <a:pt x="0" y="0"/>
                </a:moveTo>
                <a:lnTo>
                  <a:pt x="10882762" y="0"/>
                </a:lnTo>
                <a:lnTo>
                  <a:pt x="10882762" y="4896449"/>
                </a:lnTo>
                <a:lnTo>
                  <a:pt x="0" y="489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5" t="-6028" r="-603" b="-36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Personnalisé</PresentationFormat>
  <Paragraphs>46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Archive</vt:lpstr>
      <vt:lpstr>League Spartan</vt:lpstr>
      <vt:lpstr>Neue Machina Ultra-Bold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Überwachung der Mischung zweier Produkte</dc:title>
  <cp:lastModifiedBy>dell 5570</cp:lastModifiedBy>
  <cp:revision>2</cp:revision>
  <dcterms:created xsi:type="dcterms:W3CDTF">2006-08-16T00:00:00Z</dcterms:created>
  <dcterms:modified xsi:type="dcterms:W3CDTF">2025-05-31T21:08:53Z</dcterms:modified>
  <dc:identifier>DAGm_idjS6o</dc:identifier>
</cp:coreProperties>
</file>